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21"/>
  </p:notesMasterIdLst>
  <p:handoutMasterIdLst>
    <p:handoutMasterId r:id="rId22"/>
  </p:handoutMasterIdLst>
  <p:sldIdLst>
    <p:sldId id="271" r:id="rId5"/>
    <p:sldId id="317" r:id="rId6"/>
    <p:sldId id="266" r:id="rId7"/>
    <p:sldId id="315" r:id="rId8"/>
    <p:sldId id="305" r:id="rId9"/>
    <p:sldId id="318" r:id="rId10"/>
    <p:sldId id="319" r:id="rId11"/>
    <p:sldId id="320" r:id="rId12"/>
    <p:sldId id="321" r:id="rId13"/>
    <p:sldId id="322" r:id="rId14"/>
    <p:sldId id="323" r:id="rId15"/>
    <p:sldId id="314" r:id="rId16"/>
    <p:sldId id="324" r:id="rId17"/>
    <p:sldId id="325" r:id="rId18"/>
    <p:sldId id="326" r:id="rId19"/>
    <p:sldId id="32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AA1BD55-57CD-466E-0725-B6CBA11E0D12}" name="Lauren Weldy (ALLEGIS GROUP SERVICES)" initials="LW" userId="S::v-lweldy@microsoft.com::07a2285c-a352-4b96-8658-ecc34365c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88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>
        <p:scale>
          <a:sx n="1" d="2"/>
          <a:sy n="1" d="2"/>
        </p:scale>
        <p:origin x="2640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89D207-BE08-4B33-B5B0-5A5A94C9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58DB9-49DC-495B-A68F-33D105C906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1AC4-3AE8-4F87-AAED-904EC6054702}" type="datetimeFigureOut">
              <a:rPr lang="en-US" smtClean="0"/>
              <a:t>1/6/2025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6337E-DAD5-442C-9B8F-E10EB7D97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3BDF2-02BD-4181-AC28-FD56172CC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8A362-CAFC-4987-9A50-4757052839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7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56653-6123-4FE4-861F-5F9583BF59B0}" type="datetimeFigureOut">
              <a:rPr lang="en-US" smtClean="0"/>
              <a:t>1/6/2025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EB602-95FC-483A-B12D-216A7AD7EA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4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51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8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327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C903B-1B98-EE15-CFFB-184FE6E57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789B77-9899-3396-4B7A-8CB4FD688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E41D8-D20D-361C-6979-AAA5DABDB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DDD4D-CE43-6D9E-F7E1-24A26180B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86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2699A-02FD-1B2A-6945-A4CD8096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E41828-8FD9-E823-4199-ECDFB5CDD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0054C-C2BF-9CFE-06F0-E0E71FC24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427E0-EBC7-02D6-30AC-7B1B01075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80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E508-3363-0B71-5C79-0444DBA82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84FB6A-1088-6164-5848-E0D4FC646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C5B45-FF0E-7725-5639-D5895CB94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AF94C-8942-8349-2B53-AD2CE17A1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829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2F4CB-BE8D-1BAB-E771-BAF4A814C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01C958-BEC9-AE57-A733-171060C1B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D705A3-D0CD-87A2-4D2D-BB30BD17A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E4EB8-E46B-60E0-B25D-8B0F6886B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97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BE418-A5D0-6AC2-5134-6B548421F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6E71D0-1931-2ECF-5186-104D11AA3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BAABC-2919-C640-4431-96AFCBE0D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279AA-317F-59CC-78A5-16A88AE69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80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DE3F1-94F4-0727-FC24-C66C8246B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711DC5-9161-F572-8D87-1D0F11A06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DFB880-90DB-1827-1E5E-3ED36B5D2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6D84D-9713-3E61-8BEC-28D54F7900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401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99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91A0C-6793-206D-1AA7-C759C501A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EEBE42-B38E-8BAC-84CF-7B8E602DC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AF9F17-41A2-B2BC-11A1-B26AFCCA8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5D383-50E4-2580-4A0E-6DB10A3AA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0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3B708-71F3-D4EE-C09C-587FAD22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630E6C-C325-3DF5-D8E6-FFD0CF80E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8F614-8534-8D24-40D1-A25877246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6A289-F16D-79ED-BEBB-E55D56035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75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921CF-DE1A-17D9-E8D4-05E681FE3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2B25B-D800-950D-D348-EEE02B1351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105A4-34AF-EC7C-829F-A2388C36C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D8A13-013C-3969-B7D8-6E9FCD433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86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E80DB-66AD-0AE8-D9FD-E1F50DD26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40CBB8-E8D5-6E51-B5A1-AEEFB3CD29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EEE00-E3B7-605C-EFC3-0E4877CB9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20049-DEC3-D8A0-5748-1639B7E5F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44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620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494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34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585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521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4837D5C-EE88-BE2B-5940-6A8E20CAE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6331A-AE6C-3009-DDD4-1671FF7E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D7D28B-DE67-0B99-CDEB-A037FFC5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9F3E3-6134-5423-F75E-B36E71A65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1F677F-A1EC-4CDA-E80E-4B3695465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E2C06-C49E-A5AA-07A3-D134EFA3D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BA39D8-E4F7-CD36-B80A-49D228C0F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F4721-4B2C-0638-8409-054F6738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94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554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408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31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365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2157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134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178" y="1361923"/>
            <a:ext cx="6623040" cy="1421898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A5BF-04A6-2B17-0703-8419C4DB97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87399" y="2916772"/>
            <a:ext cx="6622819" cy="2852639"/>
          </a:xfrm>
        </p:spPr>
        <p:txBody>
          <a:bodyPr anchor="t"/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2000" b="0"/>
            </a:lvl1pPr>
            <a:lvl2pPr>
              <a:lnSpc>
                <a:spcPct val="125000"/>
              </a:lnSpc>
              <a:spcAft>
                <a:spcPts val="600"/>
              </a:spcAft>
              <a:defRPr/>
            </a:lvl2pPr>
            <a:lvl3pPr>
              <a:lnSpc>
                <a:spcPct val="125000"/>
              </a:lnSpc>
              <a:spcAft>
                <a:spcPts val="600"/>
              </a:spcAft>
              <a:defRPr/>
            </a:lvl3pPr>
            <a:lvl4pPr>
              <a:lnSpc>
                <a:spcPct val="125000"/>
              </a:lnSpc>
              <a:spcAft>
                <a:spcPts val="600"/>
              </a:spcAft>
              <a:defRPr/>
            </a:lvl4pPr>
            <a:lvl5pPr>
              <a:lnSpc>
                <a:spcPct val="125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6532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182CF530-D736-4104-8678-850EEDF9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178" y="6309360"/>
            <a:ext cx="662304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Date Placeholder 5">
            <a:extLst>
              <a:ext uri="{FF2B5EF4-FFF2-40B4-BE49-F238E27FC236}">
                <a16:creationId xmlns:a16="http://schemas.microsoft.com/office/drawing/2014/main" id="{8DEDB7CE-711E-4E43-9450-4C7BECE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9537" y="6309360"/>
            <a:ext cx="1885598" cy="457200"/>
          </a:xfr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F5D9588C-9E6B-42F6-8B42-D183886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9D74E-6357-D3E7-30C0-09B4B82BA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3482" y="1095507"/>
            <a:ext cx="3997653" cy="50168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34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825689"/>
            <a:ext cx="7685728" cy="37415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30" y="825687"/>
            <a:ext cx="5957384" cy="3741551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3601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D60E3C33-714C-4528-93A6-4470C3E89A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0836" y="-2"/>
            <a:ext cx="4481164" cy="6858002"/>
          </a:xfrm>
          <a:custGeom>
            <a:avLst/>
            <a:gdLst>
              <a:gd name="connsiteX0" fmla="*/ 0 w 5332064"/>
              <a:gd name="connsiteY0" fmla="*/ 0 h 6858002"/>
              <a:gd name="connsiteX1" fmla="*/ 5332064 w 5332064"/>
              <a:gd name="connsiteY1" fmla="*/ 0 h 6858002"/>
              <a:gd name="connsiteX2" fmla="*/ 5332064 w 5332064"/>
              <a:gd name="connsiteY2" fmla="*/ 6858002 h 6858002"/>
              <a:gd name="connsiteX3" fmla="*/ 0 w 5332064"/>
              <a:gd name="connsiteY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064" h="6858002">
                <a:moveTo>
                  <a:pt x="0" y="0"/>
                </a:moveTo>
                <a:lnTo>
                  <a:pt x="5332064" y="0"/>
                </a:lnTo>
                <a:lnTo>
                  <a:pt x="5332064" y="6858002"/>
                </a:lnTo>
                <a:lnTo>
                  <a:pt x="0" y="6858002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2498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30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7E77A60-3019-43AE-AA38-E130C04CF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DBF0FB-88D2-4271-BFAF-D129CF8C2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0325" y="-4078"/>
            <a:ext cx="5787773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2B807B-6DFA-471C-B675-016416207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1031500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55D4C0-9882-489D-AD77-A9F38B378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1095508"/>
            <a:ext cx="5742273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8EC5ED-FCAE-682A-C050-58786819E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16" y="1316736"/>
            <a:ext cx="5120640" cy="3392424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15C8BDC7-F09C-40A3-B14E-9A49781EE6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828" y="4816366"/>
            <a:ext cx="5125300" cy="106892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 b="0"/>
            </a:lvl1pPr>
          </a:lstStyle>
          <a:p>
            <a:r>
              <a:rPr lang="en-US" sz="2000" dirty="0">
                <a:solidFill>
                  <a:schemeClr val="tx2"/>
                </a:solidFill>
              </a:rPr>
              <a:t>Click to add subtitle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B2070F4-085F-4F8D-A1E8-A58E5F8F06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099" y="1095509"/>
            <a:ext cx="6391656" cy="50168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7A5DB4-1ED7-4630-89AF-F1802E44E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4405"/>
            <a:ext cx="644667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5D4012-4107-490F-A369-EA706324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6167615"/>
            <a:ext cx="5742273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5C79E2-9EA5-4713-B4AF-0E4572CFF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112249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74C09E2-06F0-4230-8DAD-A0DBF01F8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79494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4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DF88512-9E62-4695-B350-39488566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D596D-95F4-4C5C-A0E7-86D747FE7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553E9F-DCBF-4BEE-A261-5AA97361A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9B0EB0-AEBA-44ED-BC77-4188C74861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1" y="962423"/>
            <a:ext cx="10013710" cy="1216152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52AD8E1-37CB-EB1E-9394-A293E1F2107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42563" y="2590800"/>
            <a:ext cx="6441412" cy="3718557"/>
          </a:xfrm>
        </p:spPr>
        <p:txBody>
          <a:bodyPr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1800" b="0"/>
            </a:lvl1pPr>
            <a:lvl2pPr marL="283464">
              <a:lnSpc>
                <a:spcPct val="125000"/>
              </a:lnSpc>
              <a:spcAft>
                <a:spcPts val="600"/>
              </a:spcAft>
              <a:defRPr sz="1800"/>
            </a:lvl2pPr>
            <a:lvl3pPr marL="566928">
              <a:lnSpc>
                <a:spcPct val="125000"/>
              </a:lnSpc>
              <a:spcAft>
                <a:spcPts val="600"/>
              </a:spcAft>
              <a:defRPr sz="1800"/>
            </a:lvl3pPr>
            <a:lvl4pPr marL="850392">
              <a:lnSpc>
                <a:spcPct val="125000"/>
              </a:lnSpc>
              <a:spcAft>
                <a:spcPts val="600"/>
              </a:spcAft>
              <a:defRPr sz="1800"/>
            </a:lvl4pPr>
            <a:lvl5pPr marL="1133856">
              <a:lnSpc>
                <a:spcPct val="125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B37B294-6F01-986D-E8E5-119AE9A8F2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97362" y="2590800"/>
            <a:ext cx="3522849" cy="3718557"/>
          </a:xfrm>
        </p:spPr>
        <p:txBody>
          <a:bodyPr anchor="t">
            <a:normAutofit/>
          </a:bodyPr>
          <a:lstStyle>
            <a:lvl1pPr marL="285750" indent="-285750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1800" b="0"/>
            </a:lvl1pPr>
            <a:lvl2pPr>
              <a:lnSpc>
                <a:spcPct val="125000"/>
              </a:lnSpc>
              <a:spcAft>
                <a:spcPts val="600"/>
              </a:spcAft>
              <a:defRPr sz="1800"/>
            </a:lvl2pPr>
            <a:lvl3pPr>
              <a:lnSpc>
                <a:spcPct val="125000"/>
              </a:lnSpc>
              <a:spcAft>
                <a:spcPts val="600"/>
              </a:spcAft>
              <a:defRPr sz="1800"/>
            </a:lvl3pPr>
            <a:lvl4pPr>
              <a:lnSpc>
                <a:spcPct val="125000"/>
              </a:lnSpc>
              <a:spcAft>
                <a:spcPts val="600"/>
              </a:spcAft>
              <a:defRPr sz="1800"/>
            </a:lvl4pPr>
            <a:lvl5pPr>
              <a:lnSpc>
                <a:spcPct val="125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8DD10-67BC-4E87-A788-A45C6093F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769F5-486B-4B48-A543-2C70359DF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47BB165-F380-48C4-B95B-C09C91893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1" y="6309360"/>
            <a:ext cx="5049579" cy="457200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0805E9B-6657-4167-BD79-CAC59C0D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0EFA1AD-93FB-148E-CFC6-A6E5D996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9/8/20XX</a:t>
            </a:r>
          </a:p>
        </p:txBody>
      </p:sp>
    </p:spTree>
    <p:extLst>
      <p:ext uri="{BB962C8B-B14F-4D97-AF65-F5344CB8AC3E}">
        <p14:creationId xmlns:p14="http://schemas.microsoft.com/office/powerpoint/2010/main" val="1616477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anchor="ctr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4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4" r:id="rId15"/>
    <p:sldLayoutId id="2147483682" r:id="rId16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31CEB84-49DC-40A9-B2F0-D573658AE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“In the beginning, God created the heavens and the earth.”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B7886DF7-FA3D-4AD1-AEC1-578EA3AC8C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Genesis 1:1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E0DE83D-732D-2810-8C5A-603110BE7A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532" r="753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9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E65B39-4FF7-311C-BB06-AB45806147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8" b="26405"/>
          <a:stretch/>
        </p:blipFill>
        <p:spPr>
          <a:xfrm>
            <a:off x="1160929" y="1017494"/>
            <a:ext cx="9870141" cy="48230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941311-1463-14E2-B935-F1360EF0E274}"/>
              </a:ext>
            </a:extLst>
          </p:cNvPr>
          <p:cNvSpPr txBox="1"/>
          <p:nvPr/>
        </p:nvSpPr>
        <p:spPr>
          <a:xfrm>
            <a:off x="1795181" y="6027003"/>
            <a:ext cx="860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God Endowed Him With The Ability To Reason And Make Choices For Himself</a:t>
            </a:r>
          </a:p>
        </p:txBody>
      </p:sp>
    </p:spTree>
    <p:extLst>
      <p:ext uri="{BB962C8B-B14F-4D97-AF65-F5344CB8AC3E}">
        <p14:creationId xmlns:p14="http://schemas.microsoft.com/office/powerpoint/2010/main" val="257002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DE6B89-9484-4E50-8387-C55E031D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796" y="0"/>
            <a:ext cx="6623040" cy="117948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Bible is God’s Will Revealed to Man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EB58E2-A9A0-481A-8B5B-381B836CE4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574" y="1048872"/>
            <a:ext cx="8005483" cy="492911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He tells us the things we need to know about His character, nature, and His attributes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His power over the armies if Egypt Exodus 14:26-28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He is a Jealous GOD  Exodus 20:5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His omnipotence {all power} in Revelation 19:6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His omnipresence in such places as Jeremiah 23:23,24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His omniscience {all knowledge} in Hebrews 4:13 </a:t>
            </a:r>
          </a:p>
        </p:txBody>
      </p:sp>
      <p:pic>
        <p:nvPicPr>
          <p:cNvPr id="3" name="Picture 2" descr="A close-up of a person's hands holding a book&#10;&#10;Description automatically generated">
            <a:extLst>
              <a:ext uri="{FF2B5EF4-FFF2-40B4-BE49-F238E27FC236}">
                <a16:creationId xmlns:a16="http://schemas.microsoft.com/office/drawing/2014/main" id="{7C094E4B-629A-A6A3-DADB-F64847B05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282" y="1607541"/>
            <a:ext cx="3867718" cy="364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9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294" y="825687"/>
            <a:ext cx="10089107" cy="5201730"/>
          </a:xfrm>
        </p:spPr>
        <p:txBody>
          <a:bodyPr vert="horz" lIns="109728" tIns="109728" rIns="109728" bIns="91440" rtlCol="0" anchor="ctr">
            <a:normAutofit/>
          </a:bodyPr>
          <a:lstStyle/>
          <a:p>
            <a:pPr algn="ctr"/>
            <a:r>
              <a:rPr lang="en-US" sz="8800" dirty="0"/>
              <a:t>The god of christendom</a:t>
            </a:r>
          </a:p>
        </p:txBody>
      </p:sp>
    </p:spTree>
    <p:extLst>
      <p:ext uri="{BB962C8B-B14F-4D97-AF65-F5344CB8AC3E}">
        <p14:creationId xmlns:p14="http://schemas.microsoft.com/office/powerpoint/2010/main" val="232390724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0E0F-10C6-298A-C347-E831FFF4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91CC7-9CF2-71F0-1AD4-791EA9CBAD9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5899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/>
              <a:t>“ONLY LOVES”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No matter what you do or what life-style you pursue, we are told this god loves you!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1 John 4:8 “God is love.”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John 3:16 “God so loved the world…”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Romans 8:38,39 “the love of God which is in Christ Jesus our Lord.”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While God does love ALL MEN, He does NOT APPROVE of all men!  Deuteronomy 6:14,15 “the anger of the Lord your God be aroused against you and destroy you from the face of the earth." </a:t>
            </a:r>
          </a:p>
        </p:txBody>
      </p:sp>
    </p:spTree>
    <p:extLst>
      <p:ext uri="{BB962C8B-B14F-4D97-AF65-F5344CB8AC3E}">
        <p14:creationId xmlns:p14="http://schemas.microsoft.com/office/powerpoint/2010/main" val="22256372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BDC5-D007-2394-1091-150B139E4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0F76-1009-0307-0808-8F8B83759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86826-A38B-789B-287D-1E5F206E84D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00000"/>
              </a:lnSpc>
            </a:pPr>
            <a:r>
              <a:rPr lang="en-US" sz="2400" b="1" dirty="0"/>
              <a:t>Numbers 21:6-9 “So the Lord sent fiery serpents among the people, and they bit the people; and many of the people of Israel died”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Romans 2:5-9 “those who are self seeking and do not obey the truth, but obey unrighteousness - indignation and wrath”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Romans 11:22 “ consider the goodness and severity of God”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1 Corinthians 6:9,10 “unrighteous will not inherit the kingdom of God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2 Thessalonians 1:6-10 “taking vengeance…those who do not know God, and on those who do not obey the gospel”</a:t>
            </a:r>
          </a:p>
        </p:txBody>
      </p:sp>
    </p:spTree>
    <p:extLst>
      <p:ext uri="{BB962C8B-B14F-4D97-AF65-F5344CB8AC3E}">
        <p14:creationId xmlns:p14="http://schemas.microsoft.com/office/powerpoint/2010/main" val="215481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CF721-2FBC-4705-1527-5CC97108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CB557-013A-440F-612B-72892926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CC86-4D98-C5BB-A455-61ADA3A055E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0000"/>
              </a:lnSpc>
            </a:pPr>
            <a:r>
              <a:rPr lang="en-US" sz="2400" b="1" dirty="0"/>
              <a:t>Needs Man’s Help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Genesis Chapter 17 – Through ISAAC all nations would be blessed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Sarah thought GOD needed some HELP!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Korah, Dathan &amp; Abiram – Numbers Chapter 16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Does God need men's help?  NOT AT ALL!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Acts 17:24,25 “as though He needed anything, since He gives to all life, breath, and all things." 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What Man Thinks About God –doesn’t CHANGE GOD!  Romans 3:3,4</a:t>
            </a:r>
          </a:p>
        </p:txBody>
      </p:sp>
    </p:spTree>
    <p:extLst>
      <p:ext uri="{BB962C8B-B14F-4D97-AF65-F5344CB8AC3E}">
        <p14:creationId xmlns:p14="http://schemas.microsoft.com/office/powerpoint/2010/main" val="291875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8B9F2-1DCB-0D91-00DE-B5FC2FB85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7D6C-21BD-7A5A-D324-E8D2AC22F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6D2F2-940E-FACC-84EB-D0F2228A00F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2400" b="1" dirty="0"/>
              <a:t>Accepts All Faiths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“Join the church of your choice.”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“As long as one is sincere, that’s all that matters.”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“We are all heading for the same place…”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Frequently wrest such passages as John 15:1-6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God’s attitude toward anything OTHER than the TRUTH – Galatians 1:6-9,23 “preaches the faith which he once {tried to} destroy." </a:t>
            </a:r>
          </a:p>
          <a:p>
            <a:pPr lvl="1">
              <a:lnSpc>
                <a:spcPct val="100000"/>
              </a:lnSpc>
            </a:pPr>
            <a:r>
              <a:rPr lang="en-US" sz="2400" b="1" dirty="0"/>
              <a:t>God told Paul NOT to preach or accept ANY OTHER!</a:t>
            </a:r>
          </a:p>
        </p:txBody>
      </p:sp>
    </p:spTree>
    <p:extLst>
      <p:ext uri="{BB962C8B-B14F-4D97-AF65-F5344CB8AC3E}">
        <p14:creationId xmlns:p14="http://schemas.microsoft.com/office/powerpoint/2010/main" val="321025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2A2AD-5BA6-1DB9-47F8-EA34C46C5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ACCB0-A4B8-BBA3-3E1F-08BDBC3ED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AD969-A8EB-17A6-B8FB-BBE2557574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2600" b="1" dirty="0"/>
              <a:t>Accepts All Faiths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Ephesians 4:5 "one Lord, one faith, one baptism." 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1 Timothy 4:1-4 “in latter times some will depart from the faith”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THE FAITH is that which Jude says was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“once for all delivered to the saints”</a:t>
            </a:r>
            <a:r>
              <a:rPr lang="en-US" sz="2600" b="1" dirty="0"/>
              <a:t>  Jude 3,4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God will accept those who have accepted HIM by OBEDIENCE TO HIS WILL – Hebrews 5:8,9 “author of eternal salvation to all who obey Him.”</a:t>
            </a:r>
          </a:p>
        </p:txBody>
      </p:sp>
    </p:spTree>
    <p:extLst>
      <p:ext uri="{BB962C8B-B14F-4D97-AF65-F5344CB8AC3E}">
        <p14:creationId xmlns:p14="http://schemas.microsoft.com/office/powerpoint/2010/main" val="117374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CBE11-C964-C5E0-DC1E-8B841BDA4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714B-CBCE-21AE-F43B-12669062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BB913-9A1E-35D3-D856-598BA75A6F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2600" b="1" dirty="0"/>
              <a:t>Will Save All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“Second chance beyond the grave”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“Baptism for the dead”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“How could God send man, whom He loves, to a place where he will be eternally separated from Him?”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1 Timothy 2:3,4 “desires all men to be saved and to come to the knowledge of the truth." 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2 Peter 3:9 “that all should come to repentance." </a:t>
            </a:r>
          </a:p>
        </p:txBody>
      </p:sp>
    </p:spTree>
    <p:extLst>
      <p:ext uri="{BB962C8B-B14F-4D97-AF65-F5344CB8AC3E}">
        <p14:creationId xmlns:p14="http://schemas.microsoft.com/office/powerpoint/2010/main" val="3118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B5979-181E-7EDF-115E-50A4B17FA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575C5-71A3-B773-9B63-F155CDF7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AC7D9-68C4-F4E9-975F-ED98346A8F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sz="2600" b="1" dirty="0"/>
              <a:t>Will Save All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What about Matthew 7:13,14? SOME who will find the way that leads to LIFE, and the MAJORITY will travel the way that leads to DESTRUCTION! 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2 Thessalonians 1:7-9? Jesus come with "flaming fire taking vengeance on those who do not know God, and…do not obey the gospel“ and…cause SOME to suffer "everlasting destruction”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1 Peter 4:17,18 “righteous one is scarcely saved, where will the ungodly and the sinner appear?" </a:t>
            </a:r>
          </a:p>
        </p:txBody>
      </p:sp>
    </p:spTree>
    <p:extLst>
      <p:ext uri="{BB962C8B-B14F-4D97-AF65-F5344CB8AC3E}">
        <p14:creationId xmlns:p14="http://schemas.microsoft.com/office/powerpoint/2010/main" val="244548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109728" tIns="109728" rIns="109728" bIns="91440" rtlCol="0" anchor="ctr">
            <a:normAutofit/>
          </a:bodyPr>
          <a:lstStyle/>
          <a:p>
            <a:pPr algn="ctr"/>
            <a:r>
              <a:rPr lang="en-US" cap="none" dirty="0"/>
              <a:t>Clearly NOT ALL men will be saved!</a:t>
            </a:r>
            <a:br>
              <a:rPr lang="en-US" cap="none" dirty="0"/>
            </a:br>
            <a:br>
              <a:rPr lang="en-US" cap="none" dirty="0"/>
            </a:br>
            <a:r>
              <a:rPr lang="en-US" cap="none" dirty="0"/>
              <a:t>It is NOT God’s Choice but MAN’S!</a:t>
            </a:r>
          </a:p>
        </p:txBody>
      </p:sp>
      <p:pic>
        <p:nvPicPr>
          <p:cNvPr id="14" name="Picture Placeholder 13" descr="A fire and rocks in the foreground&#10;&#10;Description automatically generated">
            <a:extLst>
              <a:ext uri="{FF2B5EF4-FFF2-40B4-BE49-F238E27FC236}">
                <a16:creationId xmlns:a16="http://schemas.microsoft.com/office/drawing/2014/main" id="{7DDEDEFB-2C26-18CD-66B2-3D36AB114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495" r="254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602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10E5A-60A2-06FF-1D83-60A3586A4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7850-0CC8-9F9B-6692-0936F536C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6AE7-1E52-1003-095D-8453295F952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42562" y="2268072"/>
            <a:ext cx="10165343" cy="479611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2600" b="1" dirty="0"/>
              <a:t>May Be Worshiped Anyway Man Chooses!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“Sincerity, love, reverence and a proper attitude is enough”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"Not under law," only "core essentials", and can change the worship as we deem best." 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Acts 17:22,23  not only matters WHO you worship, but HOW you worship them! 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Matthew 15:7-9 “in vain they worship Me”</a:t>
            </a:r>
          </a:p>
          <a:p>
            <a:pPr lvl="1">
              <a:lnSpc>
                <a:spcPct val="100000"/>
              </a:lnSpc>
            </a:pPr>
            <a:r>
              <a:rPr lang="en-US" sz="2600" b="1" dirty="0"/>
              <a:t>John 4:23,24 “must worship in spirit and truth." </a:t>
            </a:r>
          </a:p>
        </p:txBody>
      </p:sp>
    </p:spTree>
    <p:extLst>
      <p:ext uri="{BB962C8B-B14F-4D97-AF65-F5344CB8AC3E}">
        <p14:creationId xmlns:p14="http://schemas.microsoft.com/office/powerpoint/2010/main" val="306599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1908E-D162-0D91-3D2A-9E6168F43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6E602-2737-4EE0-9BE2-8576EBEF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F3180-03E1-A37A-DB99-24AB05548BF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35371" y="2178575"/>
            <a:ext cx="10165343" cy="4796116"/>
          </a:xfrm>
        </p:spPr>
        <p:txBody>
          <a:bodyPr>
            <a:normAutofit fontScale="92500"/>
          </a:bodyPr>
          <a:lstStyle/>
          <a:p>
            <a:pPr lvl="1">
              <a:lnSpc>
                <a:spcPct val="90000"/>
              </a:lnSpc>
            </a:pPr>
            <a:r>
              <a:rPr lang="en-US" sz="2600" b="1" dirty="0"/>
              <a:t>Will Not Punish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“Against God’s nature to punish one of His children.”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"It is not RIGHT to serve God out of fear." 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"Why would He create us just to punish us?" 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Hebrews 10:26-31” It is a fearful thing to fall into the hands of the living God."  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Acts 17:30,31”He has appointed a day on which He will judge the world in righteousness” 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Matthew 25:41-46 “Depart from Me, you cursed, into the everlasting fire”</a:t>
            </a:r>
          </a:p>
        </p:txBody>
      </p:sp>
    </p:spTree>
    <p:extLst>
      <p:ext uri="{BB962C8B-B14F-4D97-AF65-F5344CB8AC3E}">
        <p14:creationId xmlns:p14="http://schemas.microsoft.com/office/powerpoint/2010/main" val="255697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DFB02-2AFA-1E01-0872-B8D633576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BFA7B-F8F7-4E18-ABE1-B811E12B0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god of “Christendom”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50EE5-EC08-A456-84FD-70507E68F2D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35371" y="2326189"/>
            <a:ext cx="10165343" cy="4666281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sz="2600" b="1" dirty="0"/>
              <a:t>But what about all these SINCERE, RELIGIOUS PEOPLE out here who are worshiping this GOD OF CHRISTENDOM they have created?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Matthew 7:21-23 “have we not prophesied in Your name, cast out demons in Your name, and done many wonders in Your name?’”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John 5:28,29 Condemnation call for PUNISHMENT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It is not God’s desire to send us to everlasting punishment, it is a matter of OUR CHOICE</a:t>
            </a:r>
          </a:p>
          <a:p>
            <a:pPr lvl="1">
              <a:lnSpc>
                <a:spcPct val="90000"/>
              </a:lnSpc>
            </a:pPr>
            <a:r>
              <a:rPr lang="en-US" sz="2600" b="1" dirty="0"/>
              <a:t>WE CANNOT BLAME GOD!</a:t>
            </a:r>
          </a:p>
        </p:txBody>
      </p:sp>
    </p:spTree>
    <p:extLst>
      <p:ext uri="{BB962C8B-B14F-4D97-AF65-F5344CB8AC3E}">
        <p14:creationId xmlns:p14="http://schemas.microsoft.com/office/powerpoint/2010/main" val="389634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269FD-6787-2531-A3A4-6B2A57237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3774-3C0E-85F8-0AC5-503AD8169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100" dirty="0"/>
              <a:t>The god men have created may bring them much more comfort &amp; peace of mind than the God of heaven!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89783-78CF-A12A-4468-530CF433AD9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35371" y="2326189"/>
            <a:ext cx="10165343" cy="4666281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sz="2800" b="1" dirty="0"/>
              <a:t>But we cannot find him in the Bible!</a:t>
            </a:r>
          </a:p>
          <a:p>
            <a:pPr lvl="1">
              <a:lnSpc>
                <a:spcPct val="90000"/>
              </a:lnSpc>
            </a:pPr>
            <a:r>
              <a:rPr lang="en-US" sz="2800" b="1" dirty="0"/>
              <a:t>God is eternal in His attributes and cannot change!</a:t>
            </a:r>
          </a:p>
          <a:p>
            <a:pPr lvl="1">
              <a:lnSpc>
                <a:spcPct val="90000"/>
              </a:lnSpc>
            </a:pPr>
            <a:r>
              <a:rPr lang="en-US" sz="2800" b="1" dirty="0"/>
              <a:t>Have you created a different God in your life?</a:t>
            </a:r>
          </a:p>
          <a:p>
            <a:pPr lvl="1">
              <a:lnSpc>
                <a:spcPct val="90000"/>
              </a:lnSpc>
            </a:pPr>
            <a:r>
              <a:rPr lang="en-US" sz="2800" b="1" dirty="0"/>
              <a:t>Why not come to the TRUE and LIVING GOD in FAITH RIGHT NOW!</a:t>
            </a:r>
          </a:p>
          <a:p>
            <a:pPr lvl="1">
              <a:lnSpc>
                <a:spcPct val="90000"/>
              </a:lnSpc>
            </a:pPr>
            <a:r>
              <a:rPr lang="en-US" sz="2800" b="1" dirty="0"/>
              <a:t>Confess His Son Jesus as the Christ from a penitent heart, and be baptized for the remission of your sins!</a:t>
            </a:r>
          </a:p>
        </p:txBody>
      </p:sp>
    </p:spTree>
    <p:extLst>
      <p:ext uri="{BB962C8B-B14F-4D97-AF65-F5344CB8AC3E}">
        <p14:creationId xmlns:p14="http://schemas.microsoft.com/office/powerpoint/2010/main" val="31227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ShojiVTI">
  <a:themeElements>
    <a:clrScheme name="Shoji">
      <a:dk1>
        <a:sysClr val="windowText" lastClr="000000"/>
      </a:dk1>
      <a:lt1>
        <a:sysClr val="window" lastClr="FFFFFF"/>
      </a:lt1>
      <a:dk2>
        <a:srgbClr val="595460"/>
      </a:dk2>
      <a:lt2>
        <a:srgbClr val="EBEDEB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FF477C-132F-44F8-8C56-EBFF95FAF97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F36CB81-A037-44A8-88EB-C0C0F17FD4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1AA24C-4CA6-40FF-8947-DA1F6F4745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Shoji design</Template>
  <TotalTime>219</TotalTime>
  <Words>1094</Words>
  <Application>Microsoft Office PowerPoint</Application>
  <PresentationFormat>Widescreen</PresentationFormat>
  <Paragraphs>101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Meiryo</vt:lpstr>
      <vt:lpstr>Calibri</vt:lpstr>
      <vt:lpstr>Corbel</vt:lpstr>
      <vt:lpstr>Wingdings</vt:lpstr>
      <vt:lpstr>ShojiVTI</vt:lpstr>
      <vt:lpstr>“In the beginning, God created the heavens and the earth.”</vt:lpstr>
      <vt:lpstr>PowerPoint Presentation</vt:lpstr>
      <vt:lpstr>The Bible is God’s Will Revealed to Man</vt:lpstr>
      <vt:lpstr>The god of christendom</vt:lpstr>
      <vt:lpstr>The god of “Christendom”</vt:lpstr>
      <vt:lpstr>The god of “Christendom”</vt:lpstr>
      <vt:lpstr>The god of “Christendom”</vt:lpstr>
      <vt:lpstr>The god of “Christendom”</vt:lpstr>
      <vt:lpstr>The god of “Christendom”</vt:lpstr>
      <vt:lpstr>The god of “Christendom”</vt:lpstr>
      <vt:lpstr>The god of “Christendom”</vt:lpstr>
      <vt:lpstr>Clearly NOT ALL men will be saved!  It is NOT God’s Choice but MAN’S!</vt:lpstr>
      <vt:lpstr>The god of “Christendom”</vt:lpstr>
      <vt:lpstr>The god of “Christendom”</vt:lpstr>
      <vt:lpstr>The god of “Christendom”</vt:lpstr>
      <vt:lpstr>The god men have created may bring them much more comfort &amp; peace of mind than the God of heaven!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18</cp:revision>
  <dcterms:created xsi:type="dcterms:W3CDTF">2025-01-04T20:56:28Z</dcterms:created>
  <dcterms:modified xsi:type="dcterms:W3CDTF">2025-01-06T21:32:50Z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